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0E95-3022-4603-B1FA-A4E452BF8038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CFA9D-DD70-4D23-85AD-77C76001C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067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0E95-3022-4603-B1FA-A4E452BF8038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CFA9D-DD70-4D23-85AD-77C76001C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250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0E95-3022-4603-B1FA-A4E452BF8038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CFA9D-DD70-4D23-85AD-77C76001C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544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0E95-3022-4603-B1FA-A4E452BF8038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CFA9D-DD70-4D23-85AD-77C76001C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595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0E95-3022-4603-B1FA-A4E452BF8038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CFA9D-DD70-4D23-85AD-77C76001C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7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0E95-3022-4603-B1FA-A4E452BF8038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CFA9D-DD70-4D23-85AD-77C76001C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47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0E95-3022-4603-B1FA-A4E452BF8038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CFA9D-DD70-4D23-85AD-77C76001C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431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0E95-3022-4603-B1FA-A4E452BF8038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CFA9D-DD70-4D23-85AD-77C76001C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655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0E95-3022-4603-B1FA-A4E452BF8038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CFA9D-DD70-4D23-85AD-77C76001C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903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0E95-3022-4603-B1FA-A4E452BF8038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CFA9D-DD70-4D23-85AD-77C76001C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875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0E95-3022-4603-B1FA-A4E452BF8038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CFA9D-DD70-4D23-85AD-77C76001C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662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A0E95-3022-4603-B1FA-A4E452BF8038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CFA9D-DD70-4D23-85AD-77C76001C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53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857375" y="1038225"/>
            <a:ext cx="5867400" cy="440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921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Kandy Harkness</dc:creator>
  <cp:lastModifiedBy>Kandy Harkness</cp:lastModifiedBy>
  <cp:revision>3</cp:revision>
  <dcterms:created xsi:type="dcterms:W3CDTF">2014-05-12T12:28:29Z</dcterms:created>
  <dcterms:modified xsi:type="dcterms:W3CDTF">2015-01-14T17:05:35Z</dcterms:modified>
</cp:coreProperties>
</file>