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6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50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4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9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7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4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3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5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0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7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6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A0E95-3022-4603-B1FA-A4E452BF8038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CFA9D-DD70-4D23-85AD-77C76001C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3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57375" y="1038225"/>
            <a:ext cx="58674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2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Kandy Harkness</dc:creator>
  <cp:lastModifiedBy>Kandy Harkness</cp:lastModifiedBy>
  <cp:revision>3</cp:revision>
  <dcterms:created xsi:type="dcterms:W3CDTF">2014-05-12T12:28:29Z</dcterms:created>
  <dcterms:modified xsi:type="dcterms:W3CDTF">2015-01-14T17:05:35Z</dcterms:modified>
</cp:coreProperties>
</file>